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bn.m.wikipedia.org/wiki/%E0%A6%85%E0%A6%A8%E0%A7%8D%E0%A6%A8%E0%A6%AA%E0%A7%82%E0%A6%B0%E0%A7%8D%E0%A6%A3%E0%A6%BE_(%E0%A6%A6%E0%A7%87%E0%A6%AC%E0%A7%80)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0EDD86-C692-B69C-D1B2-A241EECDC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997" y="2175938"/>
            <a:ext cx="9068586" cy="2590800"/>
          </a:xfrm>
        </p:spPr>
        <p:txBody>
          <a:bodyPr/>
          <a:lstStyle/>
          <a:p>
            <a:r>
              <a:rPr lang="en-IN" sz="3200" dirty="0"/>
              <a:t> </a:t>
            </a:r>
            <a:r>
              <a:rPr lang="en-IN" sz="3200" dirty="0" err="1"/>
              <a:t>ভারতচন্দ্র</a:t>
            </a:r>
            <a:r>
              <a:rPr lang="en-IN" sz="3200" dirty="0"/>
              <a:t> ও </a:t>
            </a:r>
            <a:r>
              <a:rPr lang="en-IN" sz="3200" dirty="0" err="1"/>
              <a:t>অন্নদামঙ্গল</a:t>
            </a:r>
            <a:r>
              <a:rPr lang="en-IN" sz="3200" dirty="0"/>
              <a:t> </a:t>
            </a:r>
            <a:r>
              <a:rPr lang="en-IN" sz="3200" dirty="0" err="1"/>
              <a:t>কাব্য</a:t>
            </a:r>
            <a:r>
              <a:rPr lang="en-IN" sz="3200" dirty="0"/>
              <a:t> 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3C7F774-3784-B927-2E2E-51D2D1D255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4276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02624A4-E61A-4C01-1D74-66EA0EE0078F}"/>
              </a:ext>
            </a:extLst>
          </p:cNvPr>
          <p:cNvSpPr txBox="1"/>
          <p:nvPr/>
        </p:nvSpPr>
        <p:spPr>
          <a:xfrm>
            <a:off x="9179718" y="2875358"/>
            <a:ext cx="25896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as-IN" b="0" i="0" u="none" strike="noStrike" dirty="0">
                <a:solidFill>
                  <a:srgbClr val="3366CC"/>
                </a:solidFill>
                <a:effectLst/>
                <a:latin typeface="inherit"/>
                <a:hlinkClick r:id="rId2" tooltip="অন্নপূর্ণা (দেবী)"/>
              </a:rPr>
              <a:t>দেবী অন্নপূর্ণা</a:t>
            </a:r>
            <a:r>
              <a:rPr lang="as-IN" b="0" i="0" dirty="0">
                <a:solidFill>
                  <a:srgbClr val="54595D"/>
                </a:solidFill>
                <a:effectLst/>
                <a:latin typeface="-apple-system"/>
              </a:rPr>
              <a:t>, কালীঘাটের </a:t>
            </a:r>
            <a:r>
              <a:rPr lang="as-IN" b="0" i="0" dirty="0" smtClean="0">
                <a:solidFill>
                  <a:srgbClr val="54595D"/>
                </a:solidFill>
                <a:effectLst/>
                <a:latin typeface="-apple-system"/>
              </a:rPr>
              <a:t>পটচিত্রে</a:t>
            </a:r>
            <a:r>
              <a:rPr lang="en-US" dirty="0" smtClean="0">
                <a:solidFill>
                  <a:srgbClr val="54595D"/>
                </a:solidFill>
                <a:latin typeface="-apple-system"/>
              </a:rPr>
              <a:t>1900</a:t>
            </a:r>
            <a:r>
              <a:rPr lang="as-IN" b="0" i="0" dirty="0" smtClean="0">
                <a:solidFill>
                  <a:srgbClr val="54595D"/>
                </a:solidFill>
                <a:effectLst/>
                <a:latin typeface="-apple-system"/>
              </a:rPr>
              <a:t> </a:t>
            </a:r>
            <a:r>
              <a:rPr lang="as-IN" b="0" i="0" dirty="0">
                <a:solidFill>
                  <a:srgbClr val="54595D"/>
                </a:solidFill>
                <a:effectLst/>
                <a:latin typeface="-apple-system"/>
              </a:rPr>
              <a:t>খ্রিস্টাব্দ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869EFA9-F1DD-25B5-AF5B-C31ED469A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8141" y="716404"/>
            <a:ext cx="5258931" cy="571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0909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8C98235-7104-0BC0-FA87-F5D9222E55D9}"/>
              </a:ext>
            </a:extLst>
          </p:cNvPr>
          <p:cNvSpPr txBox="1"/>
          <p:nvPr/>
        </p:nvSpPr>
        <p:spPr>
          <a:xfrm>
            <a:off x="3046512" y="1708112"/>
            <a:ext cx="6098976" cy="3722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ভারতচন্দ্রের জন্ম-  কবি ঈশ্বরচন্দ্র গুপ্তের মতে ভারতচন্দ্রের জন্ম সাল 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1712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বংশ পরিচয়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- 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পৈতৃক উপাধি </a:t>
            </a:r>
            <a:r>
              <a:rPr lang="bn-IN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মুখোপাধ্যায় </a:t>
            </a:r>
            <a:endParaRPr lang="en-IN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জন্ম স্থান 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–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হুগলি জেলার ভূরসুট পরগণায়</a:t>
            </a:r>
            <a:endParaRPr lang="en-IN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পিতা নরেন্দ্রনারায়ণ মুখোপাধ্যায় </a:t>
            </a:r>
            <a:endParaRPr lang="en-IN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মাতা ভবানী দেবী </a:t>
            </a:r>
            <a:endParaRPr lang="en-IN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কৃষ্ণনগরের রাজা কৃষ্ণচন্দ্র রায় তাকে 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‘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রায়গুণাকর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’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 উপাধি দিয়েছিল </a:t>
            </a:r>
            <a:endParaRPr lang="en-IN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তাঁর রচিত প্রথম সত্যপীরের পাঁচালী </a:t>
            </a:r>
            <a:endParaRPr lang="en-IN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441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1154212-83EC-4185-E3A3-82C0309557E8}"/>
              </a:ext>
            </a:extLst>
          </p:cNvPr>
          <p:cNvSpPr txBox="1"/>
          <p:nvPr/>
        </p:nvSpPr>
        <p:spPr>
          <a:xfrm>
            <a:off x="3046512" y="1447463"/>
            <a:ext cx="8154888" cy="4264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শিক্ষা ভারতচন্দ্র মামার বাড়ি ব্যাকরন এবং সংস্কৃত শিক্ষা লাভ করেন</a:t>
            </a:r>
            <a:r>
              <a:rPr lang="en-IN" sz="1800" dirty="0">
                <a:effectLst/>
                <a:latin typeface="Mangal" panose="02040503050203030202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endParaRPr lang="en-IN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পরবর্তীকালে হুগলি জেলার দেবানন্দপুর গ্রামের রামচন্দ্র মুন্সির কাছে ফরাসি ভাষা শেখেন</a:t>
            </a:r>
            <a:r>
              <a:rPr lang="en-IN" sz="1800" dirty="0">
                <a:effectLst/>
                <a:latin typeface="Mangal" panose="02040503050203030202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1740</a:t>
            </a:r>
            <a:r>
              <a:rPr lang="bn-IN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সালে রাজা কৃষ্ণচন্দ্র রায়ের রাজসভায় </a:t>
            </a:r>
            <a:r>
              <a:rPr lang="en-US" smtClean="0"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40</a:t>
            </a:r>
            <a:r>
              <a:rPr lang="bn-IN" sz="180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টাকা মাসিক বেতনে  রাজসভা কবি হিসাবে কর্মজীবন শুরু করেন</a:t>
            </a:r>
            <a:r>
              <a:rPr lang="en-IN" sz="1800" dirty="0">
                <a:effectLst/>
                <a:latin typeface="Mangal" panose="02040503050203030202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endParaRPr lang="en-IN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রচনা করেন অন্নদামঙ্গল ও বিদ্যাসুন্দর  কাব্য</a:t>
            </a:r>
            <a:endParaRPr lang="en-IN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রাজা কৃষ্ণচন্দ্র রায় তাঁকে 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‘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রায়গুণাকর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’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উপাধি দিয়েছিলেন </a:t>
            </a:r>
            <a:endParaRPr lang="en-IN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অন্নদামঙ্গল কাব্য ছাড়াও তিনি রচনা করেছিলেন- </a:t>
            </a:r>
            <a:endParaRPr lang="en-IN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সত্যপীরের পাঁচালি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, 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গঙ্গাষ্টক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,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নাগাষ্টক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,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রসমঞ্জরী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,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বিবিধকবিতা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,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চণ্ডী নাটক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(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অসমাপ্ত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) </a:t>
            </a:r>
            <a:r>
              <a:rPr lang="b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Vrinda" panose="020B0502040204020203" pitchFamily="34" charset="0"/>
              </a:rPr>
              <a:t>ইত্যাদি</a:t>
            </a:r>
            <a:r>
              <a:rPr lang="en-IN" sz="1800" dirty="0">
                <a:effectLst/>
                <a:latin typeface="Mangal" panose="02040503050203030202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 </a:t>
            </a:r>
            <a:endParaRPr lang="en-IN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4179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Custom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Savon</vt:lpstr>
      <vt:lpstr> ভারতচন্দ্র ও অন্নদামঙ্গল কাব্য 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কি করছো ভারতচন্দ্র অন্নদামঙ্গল কাব্য </dc:title>
  <dc:creator>samsun.bengali@gmail.com</dc:creator>
  <cp:lastModifiedBy>admin</cp:lastModifiedBy>
  <cp:revision>11</cp:revision>
  <dcterms:created xsi:type="dcterms:W3CDTF">2022-12-22T06:25:12Z</dcterms:created>
  <dcterms:modified xsi:type="dcterms:W3CDTF">2022-12-29T08:38:22Z</dcterms:modified>
</cp:coreProperties>
</file>